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D55403D-3107-4C44-B484-48C98A692DA4}" type="datetimeFigureOut">
              <a:rPr lang="es-MX" smtClean="0"/>
              <a:pPr/>
              <a:t>21/09/2012</a:t>
            </a:fld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8295672-6AD9-4B10-8C14-629BF2333EA8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_BmQyKAE-E" TargetMode="External"/><Relationship Id="rId2" Type="http://schemas.openxmlformats.org/officeDocument/2006/relationships/hyperlink" Target="http://www.youtube.com/watch?v=one6dWGHl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Cimentación Profunda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Daniel Ulises Nava Cárdenas</a:t>
            </a:r>
          </a:p>
          <a:p>
            <a:r>
              <a:rPr lang="es-MX" dirty="0" smtClean="0"/>
              <a:t>Procedimientos Constructivos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Son aquellos elementos que transmiten la carga de una estructura hacia capas o estratos profundos del subsuelo, evitando con ello, el desplante en suelos superficiales de baja capacidad de carga o de alta </a:t>
            </a:r>
            <a:r>
              <a:rPr lang="es-MX" dirty="0" err="1" smtClean="0"/>
              <a:t>deformabilidad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¿Cuándo se utilizan?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Se utilizan cuando los estratos superiores del suelo son altamente compresibles o de escasa capacidad de carga.</a:t>
            </a:r>
          </a:p>
          <a:p>
            <a:r>
              <a:rPr lang="es-MX" dirty="0" smtClean="0"/>
              <a:t>También cuando se requiere mejorar el comportamiento de cimentaciones en estructuras sujetas a carga lateral.</a:t>
            </a:r>
          </a:p>
          <a:p>
            <a:r>
              <a:rPr lang="es-MX" dirty="0" smtClean="0"/>
              <a:t>Para evitar la posible pérdida de capacidad de carga de pilas y estribos de puentes en una cimentación superficial.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Existen muchas causas por las cuales se utiliza este tipo de cimentación mas que nada porque es mucho mas segura y resistente que las demás.</a:t>
            </a:r>
            <a:endParaRPr lang="es-MX" dirty="0"/>
          </a:p>
        </p:txBody>
      </p:sp>
      <p:pic>
        <p:nvPicPr>
          <p:cNvPr id="1026" name="Picture 2" descr="http://www.alipso.com/monografias4/Diseno_de_Cimentaciones_Sobre_Pilotes/Diseno_de_Cimentaciones_Sobre_Pilotes_archivos/image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861048"/>
            <a:ext cx="4810125" cy="2171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cimentación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elección del tipo de cimentación depende especialmente de las características del terreno.</a:t>
            </a:r>
          </a:p>
          <a:p>
            <a:r>
              <a:rPr lang="es-MX" dirty="0" smtClean="0"/>
              <a:t>Puede ser por Pilotes que son elementos de cimentación esbeltos que se hincan o construyen en una cavidad previamente abierta en el terreno. Antes eran de madera hasta los años 40’s se comenzó a emplear el hormigón.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maquinariacimentaciones.files.wordpress.com/2012/06/estr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5429250" cy="2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6280"/>
          </a:xfrm>
        </p:spPr>
        <p:txBody>
          <a:bodyPr/>
          <a:lstStyle/>
          <a:p>
            <a:r>
              <a:rPr lang="es-MX" dirty="0" smtClean="0"/>
              <a:t>Otra forma seria la de pantallas en el cual es necesario anclar el muro al terreno.</a:t>
            </a:r>
          </a:p>
          <a:p>
            <a:pPr lvl="1"/>
            <a:r>
              <a:rPr lang="es-MX" dirty="0" smtClean="0"/>
              <a:t>Existen las Pantallas </a:t>
            </a:r>
            <a:r>
              <a:rPr lang="es-MX" dirty="0" err="1" smtClean="0"/>
              <a:t>isotáticas</a:t>
            </a:r>
            <a:r>
              <a:rPr lang="es-MX" dirty="0" smtClean="0"/>
              <a:t> que tienen una línea de anclaje.</a:t>
            </a:r>
          </a:p>
          <a:p>
            <a:pPr lvl="1"/>
            <a:r>
              <a:rPr lang="es-MX" dirty="0" smtClean="0"/>
              <a:t>Las pantallas hiperestáticas son dos o más líneas de anclaje.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31640" y="476672"/>
            <a:ext cx="6552728" cy="61206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482" name="Picture 2" descr="http://www.detallesconstructivos.net/sites/default/files/viga_coronacion_muros_pantalla_tabique_slurry_wall_top_beam_cad_dw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764704"/>
            <a:ext cx="6191250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72816"/>
            <a:ext cx="5842992" cy="3103557"/>
          </a:xfrm>
        </p:spPr>
        <p:txBody>
          <a:bodyPr>
            <a:normAutofit fontScale="70000" lnSpcReduction="20000"/>
          </a:bodyPr>
          <a:lstStyle/>
          <a:p>
            <a:endParaRPr lang="es-MX" b="1" u="sng" dirty="0" smtClean="0">
              <a:hlinkClick r:id="rId2"/>
            </a:endParaRPr>
          </a:p>
          <a:p>
            <a:endParaRPr lang="es-MX" dirty="0" smtClean="0">
              <a:hlinkClick r:id="rId2"/>
            </a:endParaRPr>
          </a:p>
          <a:p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http</a:t>
            </a:r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://</a:t>
            </a:r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www.youtube.com/watch?v=one6dWGHlco</a:t>
            </a:r>
            <a:endParaRPr lang="es-MX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>
                <a:hlinkClick r:id="rId3"/>
              </a:rPr>
              <a:t>http://www.youtube.com/watch?v=g_BmQyKAE-E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187624" y="1556792"/>
            <a:ext cx="518457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Video de Cimentación Profunda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115616" y="2996952"/>
            <a:ext cx="518457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Video de un puente con problemas y utilización de cimentación profunda.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248</Words>
  <Application>Microsoft Office PowerPoint</Application>
  <PresentationFormat>Presentación en pantalla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Fundición</vt:lpstr>
      <vt:lpstr>Cimentación Profunda</vt:lpstr>
      <vt:lpstr>Definición</vt:lpstr>
      <vt:lpstr>¿Cuándo se utilizan?</vt:lpstr>
      <vt:lpstr>Diapositiva 4</vt:lpstr>
      <vt:lpstr>Tipos de cimentación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Cimentación Profunda</dc:title>
  <dc:creator>daniel</dc:creator>
  <cp:lastModifiedBy>daniel</cp:lastModifiedBy>
  <cp:revision>6</cp:revision>
  <dcterms:created xsi:type="dcterms:W3CDTF">2012-09-21T15:02:29Z</dcterms:created>
  <dcterms:modified xsi:type="dcterms:W3CDTF">2012-09-21T16:01:00Z</dcterms:modified>
</cp:coreProperties>
</file>